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4" r:id="rId4"/>
  </p:sldMasterIdLst>
  <p:notesMasterIdLst>
    <p:notesMasterId r:id="rId11"/>
  </p:notesMasterIdLst>
  <p:handoutMasterIdLst>
    <p:handoutMasterId r:id="rId12"/>
  </p:handoutMasterIdLst>
  <p:sldIdLst>
    <p:sldId id="257" r:id="rId5"/>
    <p:sldId id="389" r:id="rId6"/>
    <p:sldId id="384" r:id="rId7"/>
    <p:sldId id="317" r:id="rId8"/>
    <p:sldId id="278" r:id="rId9"/>
    <p:sldId id="27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24" autoAdjust="0"/>
    <p:restoredTop sz="93750" autoAdjust="0"/>
  </p:normalViewPr>
  <p:slideViewPr>
    <p:cSldViewPr snapToGrid="0">
      <p:cViewPr>
        <p:scale>
          <a:sx n="66" d="100"/>
          <a:sy n="66" d="100"/>
        </p:scale>
        <p:origin x="232" y="72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eg>
</file>

<file path=ppt/media/image6.tiff>
</file>

<file path=ppt/media/image7.tiff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1/27/23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endParaRPr lang="en-US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MemoMentor</a:t>
            </a:r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Team Innovative Aspirants :</a:t>
            </a:r>
          </a:p>
          <a:p>
            <a:r>
              <a:rPr lang="en-US" dirty="0" err="1"/>
              <a:t>Nabin</a:t>
            </a:r>
            <a:r>
              <a:rPr lang="en-US" dirty="0"/>
              <a:t> </a:t>
            </a:r>
            <a:r>
              <a:rPr lang="en-US" dirty="0" err="1"/>
              <a:t>Khanal</a:t>
            </a:r>
            <a:endParaRPr lang="en-US" dirty="0"/>
          </a:p>
          <a:p>
            <a:r>
              <a:rPr lang="en-US" dirty="0"/>
              <a:t>Rajesh </a:t>
            </a:r>
            <a:r>
              <a:rPr lang="en-US" dirty="0" err="1"/>
              <a:t>Bushal</a:t>
            </a:r>
            <a:endParaRPr lang="en-US" dirty="0"/>
          </a:p>
          <a:p>
            <a:r>
              <a:rPr lang="en-US" dirty="0"/>
              <a:t>Aashish Karki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/>
          <a:lstStyle/>
          <a:p>
            <a:r>
              <a:rPr lang="en-US" dirty="0"/>
              <a:t>MemoMentor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/>
          <a:lstStyle/>
          <a:p>
            <a:r>
              <a:rPr lang="en-US" dirty="0"/>
              <a:t> intends to solve information retention problem of the students using a technique called</a:t>
            </a:r>
            <a:r>
              <a:rPr lang="en-US" b="1" i="1" dirty="0"/>
              <a:t> Spaced-Repetition.</a:t>
            </a:r>
          </a:p>
          <a:p>
            <a:endParaRPr lang="en-US" dirty="0"/>
          </a:p>
        </p:txBody>
      </p:sp>
      <p:pic>
        <p:nvPicPr>
          <p:cNvPr id="10" name="Picture Placeholder 9" descr="Data Points 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8575" y="596392"/>
            <a:ext cx="2263776" cy="2263776"/>
          </a:xfrm>
        </p:spPr>
      </p:pic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01DF4D0-78BC-4C8C-9570-26F0B2254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C40A5F3F-B515-5F46-A858-0F11E2DD87A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3" b="23"/>
          <a:stretch>
            <a:fillRect/>
          </a:stretch>
        </p:blipFill>
        <p:spPr/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F9155B44-8D5A-3444-9383-529654CAD15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Data Points Digital background">
            <a:extLst>
              <a:ext uri="{FF2B5EF4-FFF2-40B4-BE49-F238E27FC236}">
                <a16:creationId xmlns:a16="http://schemas.microsoft.com/office/drawing/2014/main" id="{528A7D8D-1AB5-46C4-93FA-D92C2FD5169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54096" y="0"/>
            <a:ext cx="3054096" cy="3776472"/>
          </a:xfr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563" y="4508500"/>
            <a:ext cx="6221412" cy="2152600"/>
          </a:xfrm>
          <a:noFill/>
        </p:spPr>
        <p:txBody>
          <a:bodyPr>
            <a:normAutofit lnSpcReduction="10000"/>
          </a:bodyPr>
          <a:lstStyle/>
          <a:p>
            <a:r>
              <a:rPr lang="en-US" dirty="0"/>
              <a:t>In 1885, Dr. Ebbinghaus came up with a ground breaking research which established the forgetting curve and the spaced repetition effect. </a:t>
            </a:r>
          </a:p>
          <a:p>
            <a:r>
              <a:rPr lang="en-US" dirty="0"/>
              <a:t>Basically, the slope of forgetting curve decreases over time and information can be stored for really large period of time with spaced repetition.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E389C8A-D775-2748-92BD-705B9F07AD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34F9F7-B7C6-5B44-969C-473687B042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67" t="7323" r="14727"/>
          <a:stretch/>
        </p:blipFill>
        <p:spPr>
          <a:xfrm>
            <a:off x="1393952" y="3861707"/>
            <a:ext cx="3054096" cy="2996293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2427A03-FA47-F545-A36D-37D0A33ACD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F28941F-D002-9940-A4F3-B662A0B47E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595"/>
          <a:stretch/>
        </p:blipFill>
        <p:spPr>
          <a:xfrm>
            <a:off x="-18256" y="0"/>
            <a:ext cx="6350000" cy="3861708"/>
          </a:xfrm>
          <a:prstGeom prst="rect">
            <a:avLst/>
          </a:prstGeom>
        </p:spPr>
      </p:pic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99F97F0-2F36-1D44-AC3F-E63C20AD509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D9503E-ED43-7249-824B-77EC2674018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5219"/>
          <a:stretch/>
        </p:blipFill>
        <p:spPr>
          <a:xfrm>
            <a:off x="5842000" y="15935"/>
            <a:ext cx="6350000" cy="384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733583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About our Web-App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8449137" cy="2265216"/>
          </a:xfrm>
        </p:spPr>
        <p:txBody>
          <a:bodyPr vert="horz" wrap="square" lIns="0" tIns="0" rIns="0" bIns="0" rtlCol="0"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kern="1200" dirty="0">
                <a:latin typeface="+mn-lt"/>
                <a:ea typeface="+mn-ea"/>
                <a:cs typeface="+mn-cs"/>
              </a:rPr>
              <a:t>It is a productivity app for students.  </a:t>
            </a:r>
            <a:r>
              <a:rPr lang="en-US" dirty="0"/>
              <a:t>This app will help student to perform active repetition effectively by notifying them on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Day 1,  3, 6, 18, and 1 month.  Also it will serve as a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Assignment Organizer by notifying about deadlines of the assignments.</a:t>
            </a:r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02D8-1D22-4940-AF19-07CF3A0DC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4005"/>
            <a:ext cx="11091600" cy="1332000"/>
          </a:xfrm>
        </p:spPr>
        <p:txBody>
          <a:bodyPr/>
          <a:lstStyle/>
          <a:p>
            <a:r>
              <a:rPr lang="en-US" dirty="0"/>
              <a:t>What our Web-App really does?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F8A62C8-5437-4C47-AC0F-0605F84CB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F79F95-F4C0-4845-8AAB-5A385EB0A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Takes input from the users what they learned in a particular day</a:t>
            </a:r>
          </a:p>
          <a:p>
            <a:r>
              <a:rPr lang="en-US" dirty="0"/>
              <a:t>Also can take information about the assignments and their deadlines</a:t>
            </a:r>
          </a:p>
          <a:p>
            <a:r>
              <a:rPr lang="en-US" dirty="0"/>
              <a:t>Generates daily schedule which comprise of scientifically scheduled  revision notification [based on spaced repetition ].</a:t>
            </a:r>
          </a:p>
          <a:p>
            <a:r>
              <a:rPr lang="en-US" dirty="0"/>
              <a:t>Users can edit the to do list generated by the system.</a:t>
            </a:r>
          </a:p>
          <a:p>
            <a:r>
              <a:rPr lang="en-US" dirty="0"/>
              <a:t>Users can chat with a personal assistant Telegram bot which will notify them with their schedule.</a:t>
            </a:r>
          </a:p>
          <a:p>
            <a:r>
              <a:rPr lang="en-US" dirty="0"/>
              <a:t>Also Alerts users regarding the deadline of their assignment.</a:t>
            </a:r>
          </a:p>
        </p:txBody>
      </p:sp>
    </p:spTree>
    <p:extLst>
      <p:ext uri="{BB962C8B-B14F-4D97-AF65-F5344CB8AC3E}">
        <p14:creationId xmlns:p14="http://schemas.microsoft.com/office/powerpoint/2010/main" val="2496947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C876E5-76A8-0A4B-991F-7D197531B936}"/>
              </a:ext>
            </a:extLst>
          </p:cNvPr>
          <p:cNvSpPr txBox="1"/>
          <p:nvPr/>
        </p:nvSpPr>
        <p:spPr>
          <a:xfrm>
            <a:off x="3067050" y="2495550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163FB7-958F-4794-B3EE-EC8933868F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F128D9D-8887-4AE7-BD39-EBCD268E911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F76BC85-9361-4044-951E-1D698143E54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TM33713516</Template>
  <TotalTime>0</TotalTime>
  <Words>230</Words>
  <Application>Microsoft Macintosh PowerPoint</Application>
  <PresentationFormat>Widescreen</PresentationFormat>
  <Paragraphs>30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Walbaum Display</vt:lpstr>
      <vt:lpstr>3DFloatVTI</vt:lpstr>
      <vt:lpstr>MemoMentor</vt:lpstr>
      <vt:lpstr>MemoMentor </vt:lpstr>
      <vt:lpstr>PowerPoint Presentation</vt:lpstr>
      <vt:lpstr>About our Web-App</vt:lpstr>
      <vt:lpstr>What our Web-App really does?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2021-01-28T12:59:42Z</dcterms:created>
  <dcterms:modified xsi:type="dcterms:W3CDTF">2023-01-27T16:39:54Z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